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4" r:id="rId2"/>
    <p:sldId id="259" r:id="rId3"/>
    <p:sldId id="261" r:id="rId4"/>
    <p:sldId id="271" r:id="rId5"/>
    <p:sldId id="270" r:id="rId6"/>
    <p:sldId id="273" r:id="rId7"/>
    <p:sldId id="282" r:id="rId8"/>
    <p:sldId id="260" r:id="rId9"/>
    <p:sldId id="28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292E"/>
    <a:srgbClr val="8E1537"/>
    <a:srgbClr val="3D1152"/>
    <a:srgbClr val="0082E6"/>
    <a:srgbClr val="ECE9E6"/>
    <a:srgbClr val="0033A1"/>
    <a:srgbClr val="6F2277"/>
    <a:srgbClr val="C5C3D1"/>
    <a:srgbClr val="B5ADA5"/>
    <a:srgbClr val="4932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A01D55-72F1-4D5A-B236-2358431431A3}" v="1023" dt="2025-03-05T04:05:00.1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660"/>
  </p:normalViewPr>
  <p:slideViewPr>
    <p:cSldViewPr snapToGrid="0">
      <p:cViewPr varScale="1">
        <p:scale>
          <a:sx n="74" d="100"/>
          <a:sy n="74" d="100"/>
        </p:scale>
        <p:origin x="854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n Mahoney" userId="3d7775cfdd63d6f7" providerId="LiveId" clId="{E7A01D55-72F1-4D5A-B236-2358431431A3}"/>
    <pc:docChg chg="undo redo custSel addSld delSld modSld sldOrd">
      <pc:chgData name="Erin Mahoney" userId="3d7775cfdd63d6f7" providerId="LiveId" clId="{E7A01D55-72F1-4D5A-B236-2358431431A3}" dt="2025-03-05T04:05:10.751" v="2788" actId="20577"/>
      <pc:docMkLst>
        <pc:docMk/>
      </pc:docMkLst>
      <pc:sldChg chg="del">
        <pc:chgData name="Erin Mahoney" userId="3d7775cfdd63d6f7" providerId="LiveId" clId="{E7A01D55-72F1-4D5A-B236-2358431431A3}" dt="2025-03-04T23:53:18.307" v="1675" actId="2696"/>
        <pc:sldMkLst>
          <pc:docMk/>
          <pc:sldMk cId="3608737040" sldId="257"/>
        </pc:sldMkLst>
      </pc:sldChg>
      <pc:sldChg chg="del">
        <pc:chgData name="Erin Mahoney" userId="3d7775cfdd63d6f7" providerId="LiveId" clId="{E7A01D55-72F1-4D5A-B236-2358431431A3}" dt="2025-03-04T23:53:30.085" v="1676" actId="2696"/>
        <pc:sldMkLst>
          <pc:docMk/>
          <pc:sldMk cId="4040770433" sldId="258"/>
        </pc:sldMkLst>
      </pc:sldChg>
      <pc:sldChg chg="delSp modSp add del mod">
        <pc:chgData name="Erin Mahoney" userId="3d7775cfdd63d6f7" providerId="LiveId" clId="{E7A01D55-72F1-4D5A-B236-2358431431A3}" dt="2025-03-05T03:58:53.265" v="2756" actId="255"/>
        <pc:sldMkLst>
          <pc:docMk/>
          <pc:sldMk cId="3307386655" sldId="259"/>
        </pc:sldMkLst>
        <pc:spChg chg="del mod">
          <ac:chgData name="Erin Mahoney" userId="3d7775cfdd63d6f7" providerId="LiveId" clId="{E7A01D55-72F1-4D5A-B236-2358431431A3}" dt="2025-03-05T03:58:31.313" v="2754" actId="478"/>
          <ac:spMkLst>
            <pc:docMk/>
            <pc:sldMk cId="3307386655" sldId="259"/>
            <ac:spMk id="2" creationId="{4E0D430A-2151-463A-AF22-35141E5BF0EC}"/>
          </ac:spMkLst>
        </pc:spChg>
        <pc:spChg chg="mod">
          <ac:chgData name="Erin Mahoney" userId="3d7775cfdd63d6f7" providerId="LiveId" clId="{E7A01D55-72F1-4D5A-B236-2358431431A3}" dt="2025-03-05T03:58:53.265" v="2756" actId="255"/>
          <ac:spMkLst>
            <pc:docMk/>
            <pc:sldMk cId="3307386655" sldId="259"/>
            <ac:spMk id="3" creationId="{233244FD-B05F-4100-878D-D5C78DB5B53E}"/>
          </ac:spMkLst>
        </pc:spChg>
      </pc:sldChg>
      <pc:sldChg chg="addSp modSp mod modAnim">
        <pc:chgData name="Erin Mahoney" userId="3d7775cfdd63d6f7" providerId="LiveId" clId="{E7A01D55-72F1-4D5A-B236-2358431431A3}" dt="2025-03-05T03:34:48.539" v="2631" actId="688"/>
        <pc:sldMkLst>
          <pc:docMk/>
          <pc:sldMk cId="836029493" sldId="260"/>
        </pc:sldMkLst>
        <pc:spChg chg="mod">
          <ac:chgData name="Erin Mahoney" userId="3d7775cfdd63d6f7" providerId="LiveId" clId="{E7A01D55-72F1-4D5A-B236-2358431431A3}" dt="2025-03-05T02:37:07.205" v="2295" actId="14100"/>
          <ac:spMkLst>
            <pc:docMk/>
            <pc:sldMk cId="836029493" sldId="260"/>
            <ac:spMk id="2" creationId="{4E0D430A-2151-463A-AF22-35141E5BF0EC}"/>
          </ac:spMkLst>
        </pc:spChg>
        <pc:spChg chg="mod">
          <ac:chgData name="Erin Mahoney" userId="3d7775cfdd63d6f7" providerId="LiveId" clId="{E7A01D55-72F1-4D5A-B236-2358431431A3}" dt="2025-03-05T03:34:20.624" v="2628" actId="14100"/>
          <ac:spMkLst>
            <pc:docMk/>
            <pc:sldMk cId="836029493" sldId="260"/>
            <ac:spMk id="3" creationId="{233244FD-B05F-4100-878D-D5C78DB5B53E}"/>
          </ac:spMkLst>
        </pc:spChg>
        <pc:picChg chg="add mod">
          <ac:chgData name="Erin Mahoney" userId="3d7775cfdd63d6f7" providerId="LiveId" clId="{E7A01D55-72F1-4D5A-B236-2358431431A3}" dt="2025-03-05T03:34:48.539" v="2631" actId="688"/>
          <ac:picMkLst>
            <pc:docMk/>
            <pc:sldMk cId="836029493" sldId="260"/>
            <ac:picMk id="6" creationId="{C26622CA-0E7E-C2C9-6EF8-43DD921E9AB6}"/>
          </ac:picMkLst>
        </pc:picChg>
        <pc:picChg chg="add mod">
          <ac:chgData name="Erin Mahoney" userId="3d7775cfdd63d6f7" providerId="LiveId" clId="{E7A01D55-72F1-4D5A-B236-2358431431A3}" dt="2025-03-05T03:11:24.182" v="2610" actId="14100"/>
          <ac:picMkLst>
            <pc:docMk/>
            <pc:sldMk cId="836029493" sldId="260"/>
            <ac:picMk id="3074" creationId="{AAE37ECB-20E7-A9AF-8603-11AE09DA6ECF}"/>
          </ac:picMkLst>
        </pc:picChg>
      </pc:sldChg>
      <pc:sldChg chg="addSp delSp modSp mod modAnim">
        <pc:chgData name="Erin Mahoney" userId="3d7775cfdd63d6f7" providerId="LiveId" clId="{E7A01D55-72F1-4D5A-B236-2358431431A3}" dt="2025-03-05T04:03:19.500" v="2785" actId="20577"/>
        <pc:sldMkLst>
          <pc:docMk/>
          <pc:sldMk cId="3827119765" sldId="261"/>
        </pc:sldMkLst>
        <pc:spChg chg="mod">
          <ac:chgData name="Erin Mahoney" userId="3d7775cfdd63d6f7" providerId="LiveId" clId="{E7A01D55-72F1-4D5A-B236-2358431431A3}" dt="2025-03-05T03:57:22.991" v="2748" actId="27636"/>
          <ac:spMkLst>
            <pc:docMk/>
            <pc:sldMk cId="3827119765" sldId="261"/>
            <ac:spMk id="2" creationId="{4E0D430A-2151-463A-AF22-35141E5BF0EC}"/>
          </ac:spMkLst>
        </pc:spChg>
        <pc:spChg chg="mod">
          <ac:chgData name="Erin Mahoney" userId="3d7775cfdd63d6f7" providerId="LiveId" clId="{E7A01D55-72F1-4D5A-B236-2358431431A3}" dt="2025-03-05T04:03:19.500" v="2785" actId="20577"/>
          <ac:spMkLst>
            <pc:docMk/>
            <pc:sldMk cId="3827119765" sldId="261"/>
            <ac:spMk id="3" creationId="{233244FD-B05F-4100-878D-D5C78DB5B53E}"/>
          </ac:spMkLst>
        </pc:spChg>
        <pc:picChg chg="mod">
          <ac:chgData name="Erin Mahoney" userId="3d7775cfdd63d6f7" providerId="LiveId" clId="{E7A01D55-72F1-4D5A-B236-2358431431A3}" dt="2025-03-05T01:59:13.862" v="2050" actId="1076"/>
          <ac:picMkLst>
            <pc:docMk/>
            <pc:sldMk cId="3827119765" sldId="261"/>
            <ac:picMk id="4" creationId="{0BAF2CA3-D4C1-4BD8-8901-E77C9726FE2E}"/>
          </ac:picMkLst>
        </pc:picChg>
        <pc:picChg chg="add mod">
          <ac:chgData name="Erin Mahoney" userId="3d7775cfdd63d6f7" providerId="LiveId" clId="{E7A01D55-72F1-4D5A-B236-2358431431A3}" dt="2025-03-05T03:57:34.150" v="2750" actId="14100"/>
          <ac:picMkLst>
            <pc:docMk/>
            <pc:sldMk cId="3827119765" sldId="261"/>
            <ac:picMk id="1026" creationId="{E5CA7EF1-0A59-8558-E7B5-D619C6DA5700}"/>
          </ac:picMkLst>
        </pc:picChg>
        <pc:picChg chg="del">
          <ac:chgData name="Erin Mahoney" userId="3d7775cfdd63d6f7" providerId="LiveId" clId="{E7A01D55-72F1-4D5A-B236-2358431431A3}" dt="2025-03-04T23:35:44.870" v="786" actId="478"/>
          <ac:picMkLst>
            <pc:docMk/>
            <pc:sldMk cId="3827119765" sldId="261"/>
            <ac:picMk id="2050" creationId="{210014FB-5003-45F2-A903-F71529065A13}"/>
          </ac:picMkLst>
        </pc:picChg>
      </pc:sldChg>
      <pc:sldChg chg="del">
        <pc:chgData name="Erin Mahoney" userId="3d7775cfdd63d6f7" providerId="LiveId" clId="{E7A01D55-72F1-4D5A-B236-2358431431A3}" dt="2025-03-05T00:27:44.512" v="1714" actId="2696"/>
        <pc:sldMkLst>
          <pc:docMk/>
          <pc:sldMk cId="140761339" sldId="263"/>
        </pc:sldMkLst>
      </pc:sldChg>
      <pc:sldChg chg="modSp mod">
        <pc:chgData name="Erin Mahoney" userId="3d7775cfdd63d6f7" providerId="LiveId" clId="{E7A01D55-72F1-4D5A-B236-2358431431A3}" dt="2025-03-05T02:24:52.030" v="2255" actId="113"/>
        <pc:sldMkLst>
          <pc:docMk/>
          <pc:sldMk cId="288719616" sldId="264"/>
        </pc:sldMkLst>
        <pc:spChg chg="mod">
          <ac:chgData name="Erin Mahoney" userId="3d7775cfdd63d6f7" providerId="LiveId" clId="{E7A01D55-72F1-4D5A-B236-2358431431A3}" dt="2025-03-05T02:24:52.030" v="2255" actId="113"/>
          <ac:spMkLst>
            <pc:docMk/>
            <pc:sldMk cId="288719616" sldId="264"/>
            <ac:spMk id="3" creationId="{233244FD-B05F-4100-878D-D5C78DB5B53E}"/>
          </ac:spMkLst>
        </pc:spChg>
      </pc:sldChg>
      <pc:sldChg chg="del">
        <pc:chgData name="Erin Mahoney" userId="3d7775cfdd63d6f7" providerId="LiveId" clId="{E7A01D55-72F1-4D5A-B236-2358431431A3}" dt="2025-03-04T23:53:04.521" v="1674" actId="2696"/>
        <pc:sldMkLst>
          <pc:docMk/>
          <pc:sldMk cId="1284927379" sldId="266"/>
        </pc:sldMkLst>
      </pc:sldChg>
      <pc:sldChg chg="del">
        <pc:chgData name="Erin Mahoney" userId="3d7775cfdd63d6f7" providerId="LiveId" clId="{E7A01D55-72F1-4D5A-B236-2358431431A3}" dt="2025-03-05T01:52:15.930" v="2014" actId="2696"/>
        <pc:sldMkLst>
          <pc:docMk/>
          <pc:sldMk cId="4203483475" sldId="268"/>
        </pc:sldMkLst>
      </pc:sldChg>
      <pc:sldChg chg="addSp modSp mod">
        <pc:chgData name="Erin Mahoney" userId="3d7775cfdd63d6f7" providerId="LiveId" clId="{E7A01D55-72F1-4D5A-B236-2358431431A3}" dt="2025-03-05T04:05:10.751" v="2788" actId="20577"/>
        <pc:sldMkLst>
          <pc:docMk/>
          <pc:sldMk cId="727596730" sldId="270"/>
        </pc:sldMkLst>
        <pc:spChg chg="mod">
          <ac:chgData name="Erin Mahoney" userId="3d7775cfdd63d6f7" providerId="LiveId" clId="{E7A01D55-72F1-4D5A-B236-2358431431A3}" dt="2025-03-05T04:05:10.751" v="2788" actId="20577"/>
          <ac:spMkLst>
            <pc:docMk/>
            <pc:sldMk cId="727596730" sldId="270"/>
            <ac:spMk id="2" creationId="{4E0D430A-2151-463A-AF22-35141E5BF0EC}"/>
          </ac:spMkLst>
        </pc:spChg>
        <pc:picChg chg="add mod">
          <ac:chgData name="Erin Mahoney" userId="3d7775cfdd63d6f7" providerId="LiveId" clId="{E7A01D55-72F1-4D5A-B236-2358431431A3}" dt="2025-03-05T03:46:26.695" v="2725" actId="1076"/>
          <ac:picMkLst>
            <pc:docMk/>
            <pc:sldMk cId="727596730" sldId="270"/>
            <ac:picMk id="4098" creationId="{33609297-D582-644E-82D9-4687EBF71812}"/>
          </ac:picMkLst>
        </pc:picChg>
        <pc:picChg chg="add mod">
          <ac:chgData name="Erin Mahoney" userId="3d7775cfdd63d6f7" providerId="LiveId" clId="{E7A01D55-72F1-4D5A-B236-2358431431A3}" dt="2025-03-05T04:05:00.143" v="2787" actId="1076"/>
          <ac:picMkLst>
            <pc:docMk/>
            <pc:sldMk cId="727596730" sldId="270"/>
            <ac:picMk id="4100" creationId="{6C60001B-759A-2880-F820-D61278B86EC1}"/>
          </ac:picMkLst>
        </pc:picChg>
        <pc:picChg chg="add mod">
          <ac:chgData name="Erin Mahoney" userId="3d7775cfdd63d6f7" providerId="LiveId" clId="{E7A01D55-72F1-4D5A-B236-2358431431A3}" dt="2025-03-05T04:00:42.372" v="2757" actId="1076"/>
          <ac:picMkLst>
            <pc:docMk/>
            <pc:sldMk cId="727596730" sldId="270"/>
            <ac:picMk id="4102" creationId="{EDEB0616-1531-AC8E-060D-F99BC2569036}"/>
          </ac:picMkLst>
        </pc:picChg>
      </pc:sldChg>
      <pc:sldChg chg="addSp modSp mod modAnim">
        <pc:chgData name="Erin Mahoney" userId="3d7775cfdd63d6f7" providerId="LiveId" clId="{E7A01D55-72F1-4D5A-B236-2358431431A3}" dt="2025-03-05T03:53:07.119" v="2740" actId="1076"/>
        <pc:sldMkLst>
          <pc:docMk/>
          <pc:sldMk cId="3388047686" sldId="271"/>
        </pc:sldMkLst>
        <pc:spChg chg="mod">
          <ac:chgData name="Erin Mahoney" userId="3d7775cfdd63d6f7" providerId="LiveId" clId="{E7A01D55-72F1-4D5A-B236-2358431431A3}" dt="2025-03-05T02:13:05.077" v="2156" actId="14100"/>
          <ac:spMkLst>
            <pc:docMk/>
            <pc:sldMk cId="3388047686" sldId="271"/>
            <ac:spMk id="2" creationId="{4E0D430A-2151-463A-AF22-35141E5BF0EC}"/>
          </ac:spMkLst>
        </pc:spChg>
        <pc:spChg chg="mod">
          <ac:chgData name="Erin Mahoney" userId="3d7775cfdd63d6f7" providerId="LiveId" clId="{E7A01D55-72F1-4D5A-B236-2358431431A3}" dt="2025-03-05T02:33:37.966" v="2286" actId="14100"/>
          <ac:spMkLst>
            <pc:docMk/>
            <pc:sldMk cId="3388047686" sldId="271"/>
            <ac:spMk id="3" creationId="{233244FD-B05F-4100-878D-D5C78DB5B53E}"/>
          </ac:spMkLst>
        </pc:spChg>
        <pc:picChg chg="add mod">
          <ac:chgData name="Erin Mahoney" userId="3d7775cfdd63d6f7" providerId="LiveId" clId="{E7A01D55-72F1-4D5A-B236-2358431431A3}" dt="2025-03-05T03:53:00.780" v="2739" actId="1076"/>
          <ac:picMkLst>
            <pc:docMk/>
            <pc:sldMk cId="3388047686" sldId="271"/>
            <ac:picMk id="4" creationId="{7AFFFFAB-DA95-29DD-7B0C-50924668254F}"/>
          </ac:picMkLst>
        </pc:picChg>
        <pc:picChg chg="add mod">
          <ac:chgData name="Erin Mahoney" userId="3d7775cfdd63d6f7" providerId="LiveId" clId="{E7A01D55-72F1-4D5A-B236-2358431431A3}" dt="2025-03-05T03:53:07.119" v="2740" actId="1076"/>
          <ac:picMkLst>
            <pc:docMk/>
            <pc:sldMk cId="3388047686" sldId="271"/>
            <ac:picMk id="5" creationId="{BD3E7A1D-9040-0AA8-E8AF-55674C7C1903}"/>
          </ac:picMkLst>
        </pc:picChg>
        <pc:picChg chg="mod">
          <ac:chgData name="Erin Mahoney" userId="3d7775cfdd63d6f7" providerId="LiveId" clId="{E7A01D55-72F1-4D5A-B236-2358431431A3}" dt="2025-03-04T23:34:38.432" v="773" actId="1076"/>
          <ac:picMkLst>
            <pc:docMk/>
            <pc:sldMk cId="3388047686" sldId="271"/>
            <ac:picMk id="10" creationId="{AC9277F4-2E4E-47A8-9FDE-71EAFEF27D31}"/>
          </ac:picMkLst>
        </pc:picChg>
        <pc:picChg chg="add mod">
          <ac:chgData name="Erin Mahoney" userId="3d7775cfdd63d6f7" providerId="LiveId" clId="{E7A01D55-72F1-4D5A-B236-2358431431A3}" dt="2025-03-05T03:52:44.934" v="2736" actId="1076"/>
          <ac:picMkLst>
            <pc:docMk/>
            <pc:sldMk cId="3388047686" sldId="271"/>
            <ac:picMk id="5122" creationId="{7165ADEB-54AA-B4E7-AF4A-D0613E0E0F2B}"/>
          </ac:picMkLst>
        </pc:picChg>
      </pc:sldChg>
      <pc:sldChg chg="del">
        <pc:chgData name="Erin Mahoney" userId="3d7775cfdd63d6f7" providerId="LiveId" clId="{E7A01D55-72F1-4D5A-B236-2358431431A3}" dt="2025-03-05T00:27:48.784" v="1715" actId="2696"/>
        <pc:sldMkLst>
          <pc:docMk/>
          <pc:sldMk cId="597153178" sldId="274"/>
        </pc:sldMkLst>
      </pc:sldChg>
      <pc:sldChg chg="delSp modSp add del mod modAnim">
        <pc:chgData name="Erin Mahoney" userId="3d7775cfdd63d6f7" providerId="LiveId" clId="{E7A01D55-72F1-4D5A-B236-2358431431A3}" dt="2025-03-05T03:38:31.882" v="2672" actId="2696"/>
        <pc:sldMkLst>
          <pc:docMk/>
          <pc:sldMk cId="3976151660" sldId="275"/>
        </pc:sldMkLst>
        <pc:spChg chg="mod">
          <ac:chgData name="Erin Mahoney" userId="3d7775cfdd63d6f7" providerId="LiveId" clId="{E7A01D55-72F1-4D5A-B236-2358431431A3}" dt="2025-03-04T23:36:30.052" v="794" actId="20577"/>
          <ac:spMkLst>
            <pc:docMk/>
            <pc:sldMk cId="3976151660" sldId="275"/>
            <ac:spMk id="2" creationId="{4E0D430A-2151-463A-AF22-35141E5BF0EC}"/>
          </ac:spMkLst>
        </pc:spChg>
        <pc:spChg chg="mod">
          <ac:chgData name="Erin Mahoney" userId="3d7775cfdd63d6f7" providerId="LiveId" clId="{E7A01D55-72F1-4D5A-B236-2358431431A3}" dt="2025-03-04T23:53:56.154" v="1707" actId="20577"/>
          <ac:spMkLst>
            <pc:docMk/>
            <pc:sldMk cId="3976151660" sldId="275"/>
            <ac:spMk id="3" creationId="{233244FD-B05F-4100-878D-D5C78DB5B53E}"/>
          </ac:spMkLst>
        </pc:spChg>
        <pc:picChg chg="del">
          <ac:chgData name="Erin Mahoney" userId="3d7775cfdd63d6f7" providerId="LiveId" clId="{E7A01D55-72F1-4D5A-B236-2358431431A3}" dt="2025-03-04T23:38:51.223" v="814" actId="478"/>
          <ac:picMkLst>
            <pc:docMk/>
            <pc:sldMk cId="3976151660" sldId="275"/>
            <ac:picMk id="3074" creationId="{C58E3018-68D5-4FA5-BDD5-C93B03A45811}"/>
          </ac:picMkLst>
        </pc:picChg>
      </pc:sldChg>
      <pc:sldChg chg="del">
        <pc:chgData name="Erin Mahoney" userId="3d7775cfdd63d6f7" providerId="LiveId" clId="{E7A01D55-72F1-4D5A-B236-2358431431A3}" dt="2025-03-04T23:41:39.776" v="1002" actId="2696"/>
        <pc:sldMkLst>
          <pc:docMk/>
          <pc:sldMk cId="991567521" sldId="276"/>
        </pc:sldMkLst>
      </pc:sldChg>
      <pc:sldChg chg="del">
        <pc:chgData name="Erin Mahoney" userId="3d7775cfdd63d6f7" providerId="LiveId" clId="{E7A01D55-72F1-4D5A-B236-2358431431A3}" dt="2025-03-05T00:27:06.422" v="1708" actId="2696"/>
        <pc:sldMkLst>
          <pc:docMk/>
          <pc:sldMk cId="1006000142" sldId="279"/>
        </pc:sldMkLst>
      </pc:sldChg>
      <pc:sldChg chg="del">
        <pc:chgData name="Erin Mahoney" userId="3d7775cfdd63d6f7" providerId="LiveId" clId="{E7A01D55-72F1-4D5A-B236-2358431431A3}" dt="2025-03-05T00:27:14.393" v="1709" actId="2696"/>
        <pc:sldMkLst>
          <pc:docMk/>
          <pc:sldMk cId="1180806267" sldId="280"/>
        </pc:sldMkLst>
      </pc:sldChg>
      <pc:sldChg chg="addSp delSp modSp add mod ord">
        <pc:chgData name="Erin Mahoney" userId="3d7775cfdd63d6f7" providerId="LiveId" clId="{E7A01D55-72F1-4D5A-B236-2358431431A3}" dt="2025-03-05T02:59:25.191" v="2513" actId="14100"/>
        <pc:sldMkLst>
          <pc:docMk/>
          <pc:sldMk cId="167143053" sldId="282"/>
        </pc:sldMkLst>
        <pc:spChg chg="mod">
          <ac:chgData name="Erin Mahoney" userId="3d7775cfdd63d6f7" providerId="LiveId" clId="{E7A01D55-72F1-4D5A-B236-2358431431A3}" dt="2025-03-05T02:43:51.040" v="2303" actId="14100"/>
          <ac:spMkLst>
            <pc:docMk/>
            <pc:sldMk cId="167143053" sldId="282"/>
            <ac:spMk id="2" creationId="{75DB83C5-A9D1-FD1A-EAD2-74FFF8E7BBA3}"/>
          </ac:spMkLst>
        </pc:spChg>
        <pc:spChg chg="mod">
          <ac:chgData name="Erin Mahoney" userId="3d7775cfdd63d6f7" providerId="LiveId" clId="{E7A01D55-72F1-4D5A-B236-2358431431A3}" dt="2025-03-05T02:59:25.191" v="2513" actId="14100"/>
          <ac:spMkLst>
            <pc:docMk/>
            <pc:sldMk cId="167143053" sldId="282"/>
            <ac:spMk id="3" creationId="{EFC8CAD1-B238-3010-069F-6F296A240B2A}"/>
          </ac:spMkLst>
        </pc:spChg>
        <pc:picChg chg="mod">
          <ac:chgData name="Erin Mahoney" userId="3d7775cfdd63d6f7" providerId="LiveId" clId="{E7A01D55-72F1-4D5A-B236-2358431431A3}" dt="2025-03-05T02:48:44.288" v="2344" actId="14100"/>
          <ac:picMkLst>
            <pc:docMk/>
            <pc:sldMk cId="167143053" sldId="282"/>
            <ac:picMk id="10" creationId="{EDEBD024-DE80-E725-C087-56FD65D721BB}"/>
          </ac:picMkLst>
        </pc:picChg>
        <pc:picChg chg="add mod">
          <ac:chgData name="Erin Mahoney" userId="3d7775cfdd63d6f7" providerId="LiveId" clId="{E7A01D55-72F1-4D5A-B236-2358431431A3}" dt="2025-03-05T02:43:40.885" v="2302" actId="1076"/>
          <ac:picMkLst>
            <pc:docMk/>
            <pc:sldMk cId="167143053" sldId="282"/>
            <ac:picMk id="2050" creationId="{38049026-C035-0BB0-35DC-F1CCC86DA4E2}"/>
          </ac:picMkLst>
        </pc:picChg>
        <pc:picChg chg="add del mod">
          <ac:chgData name="Erin Mahoney" userId="3d7775cfdd63d6f7" providerId="LiveId" clId="{E7A01D55-72F1-4D5A-B236-2358431431A3}" dt="2025-03-05T02:47:55.564" v="2333" actId="21"/>
          <ac:picMkLst>
            <pc:docMk/>
            <pc:sldMk cId="167143053" sldId="282"/>
            <ac:picMk id="2052" creationId="{32C3FEE8-37B8-2C34-346A-E995B55E866F}"/>
          </ac:picMkLst>
        </pc:picChg>
        <pc:picChg chg="add mod">
          <ac:chgData name="Erin Mahoney" userId="3d7775cfdd63d6f7" providerId="LiveId" clId="{E7A01D55-72F1-4D5A-B236-2358431431A3}" dt="2025-03-05T02:48:56.246" v="2347" actId="1076"/>
          <ac:picMkLst>
            <pc:docMk/>
            <pc:sldMk cId="167143053" sldId="282"/>
            <ac:picMk id="2054" creationId="{98A83D83-1DCA-D4D9-BA75-C9F54DB53EFF}"/>
          </ac:picMkLst>
        </pc:picChg>
      </pc:sldChg>
      <pc:sldChg chg="add del ord">
        <pc:chgData name="Erin Mahoney" userId="3d7775cfdd63d6f7" providerId="LiveId" clId="{E7A01D55-72F1-4D5A-B236-2358431431A3}" dt="2025-03-05T01:39:44.781" v="1772" actId="2696"/>
        <pc:sldMkLst>
          <pc:docMk/>
          <pc:sldMk cId="1611478154" sldId="282"/>
        </pc:sldMkLst>
      </pc:sldChg>
      <pc:sldChg chg="new del">
        <pc:chgData name="Erin Mahoney" userId="3d7775cfdd63d6f7" providerId="LiveId" clId="{E7A01D55-72F1-4D5A-B236-2358431431A3}" dt="2025-03-05T00:32:19.355" v="1722" actId="680"/>
        <pc:sldMkLst>
          <pc:docMk/>
          <pc:sldMk cId="2402613388" sldId="282"/>
        </pc:sldMkLst>
      </pc:sldChg>
      <pc:sldChg chg="del">
        <pc:chgData name="Erin Mahoney" userId="3d7775cfdd63d6f7" providerId="LiveId" clId="{E7A01D55-72F1-4D5A-B236-2358431431A3}" dt="2025-03-05T00:28:02.354" v="1716" actId="2696"/>
        <pc:sldMkLst>
          <pc:docMk/>
          <pc:sldMk cId="759609160" sldId="283"/>
        </pc:sldMkLst>
      </pc:sldChg>
      <pc:sldChg chg="add del setBg">
        <pc:chgData name="Erin Mahoney" userId="3d7775cfdd63d6f7" providerId="LiveId" clId="{E7A01D55-72F1-4D5A-B236-2358431431A3}" dt="2025-03-05T00:32:18.395" v="1721"/>
        <pc:sldMkLst>
          <pc:docMk/>
          <pc:sldMk cId="2092354234" sldId="283"/>
        </pc:sldMkLst>
      </pc:sldChg>
      <pc:sldChg chg="del">
        <pc:chgData name="Erin Mahoney" userId="3d7775cfdd63d6f7" providerId="LiveId" clId="{E7A01D55-72F1-4D5A-B236-2358431431A3}" dt="2025-03-05T00:27:34.221" v="1712" actId="2696"/>
        <pc:sldMkLst>
          <pc:docMk/>
          <pc:sldMk cId="3821483704" sldId="284"/>
        </pc:sldMkLst>
      </pc:sldChg>
      <pc:sldChg chg="del">
        <pc:chgData name="Erin Mahoney" userId="3d7775cfdd63d6f7" providerId="LiveId" clId="{E7A01D55-72F1-4D5A-B236-2358431431A3}" dt="2025-03-05T00:27:39.643" v="1713" actId="2696"/>
        <pc:sldMkLst>
          <pc:docMk/>
          <pc:sldMk cId="2586316978" sldId="285"/>
        </pc:sldMkLst>
      </pc:sldChg>
      <pc:sldChg chg="del">
        <pc:chgData name="Erin Mahoney" userId="3d7775cfdd63d6f7" providerId="LiveId" clId="{E7A01D55-72F1-4D5A-B236-2358431431A3}" dt="2025-03-05T00:28:10.274" v="1717" actId="2696"/>
        <pc:sldMkLst>
          <pc:docMk/>
          <pc:sldMk cId="3338283022" sldId="286"/>
        </pc:sldMkLst>
      </pc:sldChg>
      <pc:sldChg chg="del">
        <pc:chgData name="Erin Mahoney" userId="3d7775cfdd63d6f7" providerId="LiveId" clId="{E7A01D55-72F1-4D5A-B236-2358431431A3}" dt="2025-03-05T00:28:19.402" v="1718" actId="2696"/>
        <pc:sldMkLst>
          <pc:docMk/>
          <pc:sldMk cId="3770796092" sldId="287"/>
        </pc:sldMkLst>
      </pc:sldChg>
      <pc:sldChg chg="add del">
        <pc:chgData name="Erin Mahoney" userId="3d7775cfdd63d6f7" providerId="LiveId" clId="{E7A01D55-72F1-4D5A-B236-2358431431A3}" dt="2025-03-05T00:27:30.076" v="1711" actId="2696"/>
        <pc:sldMkLst>
          <pc:docMk/>
          <pc:sldMk cId="500195744" sldId="28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61EA3-F9B3-490B-96D8-E2D5DEADE14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FAC66-3AE4-4BB4-A92A-885388957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409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FAC66-3AE4-4BB4-A92A-8853889570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97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C1095-CC50-4480-92CE-89DC48F1B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9CAF2E-A961-432E-AD60-44C628416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CB67EC-F3C1-49FC-95D0-AD3C2DCEC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F9C84-9E93-49A5-9946-4FA9CBCE312A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1074F-ECF6-4158-B9E5-8C0117D54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905EC-BB8E-4AE1-A200-AF61B4095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EC71-CE0B-42BE-B7DD-9F7D341A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263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06BA6-80F4-4B2E-AA57-FEC2F76DD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3156E1-7C85-49EB-8109-9AF23B1C8C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83CC1-5E52-46CF-AC9B-0A09EC2BA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F9C84-9E93-49A5-9946-4FA9CBCE312A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CC5A65-EA90-4F8F-A468-324769FAF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1C99D-387A-4895-AE68-8D92821E9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EC71-CE0B-42BE-B7DD-9F7D341A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16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E26B21-2EBA-49A3-B0E9-961D6E95DD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52B23A-2D96-4462-95DC-F7DED9708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B76E7-E2FC-4F46-8F59-1AC6A2810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F9C84-9E93-49A5-9946-4FA9CBCE312A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7EBBB-0F96-4048-83F2-4EE7E34CD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C3261-885C-4412-BC15-5667F528C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EC71-CE0B-42BE-B7DD-9F7D341A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967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DEBB7-3D07-4685-B855-843A0739F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76BEA-8C34-4A75-893C-B7B45D9B8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22F32-2D77-44E7-A2E7-9961584C8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F9C84-9E93-49A5-9946-4FA9CBCE312A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42C69-A75A-420A-80D8-0B6E0C1D3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CD898-E561-47F5-8B34-42CB6907B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EC71-CE0B-42BE-B7DD-9F7D341A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4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07A79-556B-433C-BFC8-4F8A417CA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B4289B-DBB6-43D8-90F9-974709442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F7978-BFFE-4D43-958D-814FDAE20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F9C84-9E93-49A5-9946-4FA9CBCE312A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19F47-DD5F-409A-BEE3-CE8F08446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BAD93-0CC4-406B-9F24-6489946AD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EC71-CE0B-42BE-B7DD-9F7D341A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702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3FB9B-AA35-40CB-B0F9-DF3440D82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42EB4-912D-4423-BD38-8C6A497C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23915F-910F-4311-9547-162234487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73BCF2-BF3B-4BCA-98F0-B19AA421F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F9C84-9E93-49A5-9946-4FA9CBCE312A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932DDA-903F-41F9-8AE2-6131B8A5E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63B953-C676-4E12-9987-010177C41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EC71-CE0B-42BE-B7DD-9F7D341A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574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3E9D0-1C29-4353-80C2-00AB85CC5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F6AE8-8B01-4AFC-A17A-750838635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504E36-23C4-4A60-AED3-7688D269D8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2B490D-439E-4B59-97DE-601721EC86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42B5D3-EF9C-4B2B-8099-6681209D8D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6B7053-8189-4F13-B329-EED7BD6DB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F9C84-9E93-49A5-9946-4FA9CBCE312A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67DE32-0C1B-48FD-BE6C-CC2AF02A7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C555DA-B967-4D1D-A2B1-EE2562A62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EC71-CE0B-42BE-B7DD-9F7D341A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690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321AC-74B7-4C73-9348-2570E46EC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25FF8A-4CF6-4E34-9BE5-726D57CBA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F9C84-9E93-49A5-9946-4FA9CBCE312A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DBE052-E522-40E2-B365-24C4B2514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CF46B1-0938-47A6-A7E7-74CE57AA0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EC71-CE0B-42BE-B7DD-9F7D341A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680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D3168F-C362-4F2E-B520-086F2B85E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F9C84-9E93-49A5-9946-4FA9CBCE312A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0C3D8B-F737-42B9-A25E-515559A88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36ECAA-EFF0-4B49-BD5F-79FBAED03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EC71-CE0B-42BE-B7DD-9F7D341A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80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84099-9B69-4EBF-BF66-9FF64874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20F54-B2D2-4750-A9E6-14D9882B1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03DBDC-8092-419B-826D-09D3105CD7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06E3D3-2692-4ABA-A7D7-E743330DB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F9C84-9E93-49A5-9946-4FA9CBCE312A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4B0075-185E-45E1-822E-F36D9AB9C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FE715C-CC9D-49EB-B7C1-C0E7F9C4D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EC71-CE0B-42BE-B7DD-9F7D341A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652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6AF6C-5E2A-4E45-88D6-D65E98413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4B3560-DDD8-4440-B65B-32E338B927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D4AFF4-B4A1-4A5C-87E1-1CFB3EE218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B19623-0E15-491B-B4B5-4474F69EE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F9C84-9E93-49A5-9946-4FA9CBCE312A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E6CBB1-D72B-4057-8328-0E4175070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4FFAC7-8534-4A9C-B1AC-C83123CF5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EC71-CE0B-42BE-B7DD-9F7D341A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58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EDC941-EF98-4E2D-A300-FCB8DAEAA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478271-C2D0-4F2A-B2CE-ECC031A4B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5CF36-69CD-4BB3-9DAB-E282E1E539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F9C84-9E93-49A5-9946-4FA9CBCE312A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D28611-6C58-488B-8BCC-006DF82357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B2DE9-037B-4418-A364-F2A2DAEEF7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CEC71-CE0B-42BE-B7DD-9F7D341A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89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244FD-B05F-4100-878D-D5C78DB5B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282" y="363682"/>
            <a:ext cx="11066318" cy="581328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8800" b="1" spc="500" dirty="0">
                <a:solidFill>
                  <a:srgbClr val="0082E6"/>
                </a:solidFill>
                <a:latin typeface="+mj-lt"/>
                <a:cs typeface="Calibri Light" panose="020F0302020204030204" pitchFamily="34" charset="0"/>
              </a:rPr>
              <a:t>Gratitude</a:t>
            </a:r>
          </a:p>
          <a:p>
            <a:pPr marL="0" indent="0" algn="ctr">
              <a:buNone/>
            </a:pPr>
            <a:r>
              <a:rPr lang="en-US" sz="8800" b="1" spc="500" dirty="0">
                <a:solidFill>
                  <a:srgbClr val="0082E6"/>
                </a:solidFill>
                <a:latin typeface="+mj-lt"/>
                <a:cs typeface="Calibri Light" panose="020F0302020204030204" pitchFamily="34" charset="0"/>
              </a:rPr>
              <a:t> is a </a:t>
            </a:r>
          </a:p>
          <a:p>
            <a:pPr marL="0" indent="0" algn="ctr">
              <a:buNone/>
            </a:pPr>
            <a:r>
              <a:rPr lang="en-US" sz="8800" b="1" spc="500" dirty="0">
                <a:solidFill>
                  <a:srgbClr val="0082E6"/>
                </a:solidFill>
                <a:latin typeface="+mj-lt"/>
                <a:cs typeface="Calibri Light" panose="020F0302020204030204" pitchFamily="34" charset="0"/>
              </a:rPr>
              <a:t>Game Changer</a:t>
            </a:r>
            <a:endParaRPr lang="en-US" sz="8800" b="1" i="1" spc="500" dirty="0">
              <a:solidFill>
                <a:srgbClr val="0082E6"/>
              </a:solidFill>
              <a:latin typeface="+mj-lt"/>
            </a:endParaRPr>
          </a:p>
          <a:p>
            <a:pPr marL="0" indent="0" algn="ctr">
              <a:buNone/>
            </a:pPr>
            <a:endParaRPr lang="en-US" sz="2400" b="1" spc="500" dirty="0">
              <a:solidFill>
                <a:srgbClr val="0082E6"/>
              </a:solidFill>
            </a:endParaRPr>
          </a:p>
          <a:p>
            <a:pPr marL="0" indent="0" algn="ctr">
              <a:buNone/>
            </a:pPr>
            <a:endParaRPr lang="en-US" sz="2400" b="1" spc="500" dirty="0">
              <a:solidFill>
                <a:srgbClr val="0082E6"/>
              </a:solidFill>
            </a:endParaRPr>
          </a:p>
          <a:p>
            <a:pPr marL="0" indent="0" algn="ctr">
              <a:buNone/>
            </a:pPr>
            <a:endParaRPr lang="en-US" sz="2400" b="1" spc="500" dirty="0">
              <a:solidFill>
                <a:srgbClr val="0082E6"/>
              </a:solidFill>
            </a:endParaRPr>
          </a:p>
          <a:p>
            <a:pPr marL="0" indent="0" algn="ctr">
              <a:buNone/>
            </a:pPr>
            <a:r>
              <a:rPr lang="en-US" sz="4000" b="1" spc="500" dirty="0">
                <a:solidFill>
                  <a:srgbClr val="0082E6"/>
                </a:solidFill>
                <a:latin typeface="Aptos" panose="020B0004020202020204" pitchFamily="34" charset="0"/>
              </a:rPr>
              <a:t>Erin C. Mahoney</a:t>
            </a:r>
          </a:p>
          <a:p>
            <a:pPr marL="0" indent="0" algn="ctr">
              <a:buNone/>
            </a:pPr>
            <a:r>
              <a:rPr lang="en-US" sz="2400" b="1" spc="500" dirty="0">
                <a:solidFill>
                  <a:srgbClr val="0082E6"/>
                </a:solidFill>
                <a:latin typeface="Aptos" panose="020B0004020202020204" pitchFamily="34" charset="0"/>
              </a:rPr>
              <a:t>Clinical Mental Health Graduate Student</a:t>
            </a:r>
          </a:p>
          <a:p>
            <a:pPr marL="0" indent="0" algn="ctr">
              <a:buNone/>
            </a:pPr>
            <a:r>
              <a:rPr lang="en-US" sz="2400" b="1" spc="500" dirty="0">
                <a:solidFill>
                  <a:srgbClr val="0082E6"/>
                </a:solidFill>
                <a:latin typeface="Aptos" panose="020B0004020202020204" pitchFamily="34" charset="0"/>
              </a:rPr>
              <a:t>International Speaker &amp; Author</a:t>
            </a:r>
          </a:p>
          <a:p>
            <a:pPr marL="0" indent="0" algn="ctr">
              <a:buNone/>
            </a:pPr>
            <a:r>
              <a:rPr lang="en-US" sz="2400" b="1" spc="500" dirty="0">
                <a:solidFill>
                  <a:srgbClr val="0082E6"/>
                </a:solidFill>
                <a:latin typeface="Aptos" panose="020B0004020202020204" pitchFamily="34" charset="0"/>
              </a:rPr>
              <a:t>EFT Tapping Practitioner, USAF Veteran</a:t>
            </a:r>
            <a:endParaRPr lang="en-US" sz="8800" b="1" spc="500" dirty="0">
              <a:solidFill>
                <a:srgbClr val="0082E6"/>
              </a:solidFill>
              <a:latin typeface="Aptos" panose="020B0004020202020204" pitchFamily="34" charset="0"/>
            </a:endParaRPr>
          </a:p>
          <a:p>
            <a:endParaRPr lang="en-US" sz="2400" spc="500" dirty="0">
              <a:solidFill>
                <a:srgbClr val="0082E6"/>
              </a:solidFill>
            </a:endParaRP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947E358A-16E7-4CB0-A3AF-9208072BEC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651" y="5731405"/>
            <a:ext cx="2213236" cy="126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9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244FD-B05F-4100-878D-D5C78DB5B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7527"/>
            <a:ext cx="10515600" cy="51794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spc="500" dirty="0">
                <a:solidFill>
                  <a:srgbClr val="3D1152"/>
                </a:solidFill>
                <a:latin typeface="Aptos" panose="020B0004020202020204" pitchFamily="34" charset="0"/>
              </a:rPr>
              <a:t>Understanding Gratitude</a:t>
            </a:r>
          </a:p>
          <a:p>
            <a:pPr marL="0" indent="0" algn="ctr">
              <a:buNone/>
            </a:pPr>
            <a:r>
              <a:rPr lang="en-US" sz="4800" spc="500" dirty="0">
                <a:solidFill>
                  <a:srgbClr val="3D1152"/>
                </a:solidFill>
                <a:latin typeface="Aptos" panose="020B0004020202020204" pitchFamily="34" charset="0"/>
              </a:rPr>
              <a:t>Creating a Gratitude Practice</a:t>
            </a:r>
          </a:p>
          <a:p>
            <a:pPr marL="0" indent="0" algn="ctr">
              <a:buNone/>
            </a:pPr>
            <a:r>
              <a:rPr lang="en-US" sz="4800" spc="500" dirty="0">
                <a:solidFill>
                  <a:srgbClr val="3D1152"/>
                </a:solidFill>
                <a:latin typeface="Aptos" panose="020B0004020202020204" pitchFamily="34" charset="0"/>
              </a:rPr>
              <a:t>Perspective</a:t>
            </a:r>
          </a:p>
          <a:p>
            <a:pPr marL="0" indent="0" algn="ctr">
              <a:buNone/>
            </a:pPr>
            <a:r>
              <a:rPr lang="en-US" sz="4800" spc="500" dirty="0">
                <a:solidFill>
                  <a:srgbClr val="3D1152"/>
                </a:solidFill>
                <a:latin typeface="Aptos" panose="020B0004020202020204" pitchFamily="34" charset="0"/>
              </a:rPr>
              <a:t>Balancing Gratitude &amp; Realism </a:t>
            </a:r>
          </a:p>
          <a:p>
            <a:pPr marL="0" indent="0" algn="ctr">
              <a:buNone/>
            </a:pPr>
            <a:r>
              <a:rPr lang="en-US" sz="4800" spc="500" dirty="0">
                <a:solidFill>
                  <a:srgbClr val="3D1152"/>
                </a:solidFill>
                <a:latin typeface="Aptos" panose="020B0004020202020204" pitchFamily="34" charset="0"/>
              </a:rPr>
              <a:t>CHANGE THE GAME NOW</a:t>
            </a:r>
            <a:r>
              <a:rPr lang="en-US" sz="3600" spc="500" dirty="0">
                <a:solidFill>
                  <a:srgbClr val="3D1152"/>
                </a:solidFill>
                <a:latin typeface="Aptos" panose="020B0004020202020204" pitchFamily="34" charset="0"/>
              </a:rPr>
              <a:t>!</a:t>
            </a:r>
          </a:p>
          <a:p>
            <a:pPr marL="0" indent="0">
              <a:buNone/>
            </a:pPr>
            <a:endParaRPr lang="en-US" sz="2000" spc="500" dirty="0">
              <a:solidFill>
                <a:srgbClr val="3D1152"/>
              </a:solidFill>
            </a:endParaRPr>
          </a:p>
        </p:txBody>
      </p: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AC9277F4-2E4E-47A8-9FDE-71EAFEF27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117" y="5728475"/>
            <a:ext cx="2213236" cy="126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86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430A-2151-463A-AF22-35141E5BF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9" y="365125"/>
            <a:ext cx="11492346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spc="1000" dirty="0">
                <a:solidFill>
                  <a:schemeClr val="bg1"/>
                </a:solidFill>
              </a:rPr>
              <a:t>Understanding Gratitude</a:t>
            </a:r>
            <a:endParaRPr lang="en-US" sz="66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244FD-B05F-4100-878D-D5C78DB5B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331" y="1690688"/>
            <a:ext cx="11107882" cy="386234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Gratitude is more than just saying "thank you”. </a:t>
            </a:r>
            <a:r>
              <a:rPr lang="en-US" sz="3200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en-US" sz="32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t’s a deeply rooted emotional and cognitive process that enhances well-being, strengthens relationships, and shifts our perspective toward appreciation rather than lack.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Understanding gratitude involves exploring its psychological, neurological, and social dimensions.</a:t>
            </a:r>
          </a:p>
          <a:p>
            <a:pPr marL="0" indent="0">
              <a:buNone/>
            </a:pPr>
            <a:endParaRPr lang="en-US" sz="3600" spc="500" dirty="0">
              <a:solidFill>
                <a:schemeClr val="bg1"/>
              </a:solidFill>
            </a:endParaRP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0BAF2CA3-D4C1-4BD8-8901-E77C9726F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8796"/>
            <a:ext cx="2213236" cy="1269204"/>
          </a:xfrm>
          <a:prstGeom prst="rect">
            <a:avLst/>
          </a:prstGeom>
        </p:spPr>
      </p:pic>
      <p:pic>
        <p:nvPicPr>
          <p:cNvPr id="1026" name="Picture 2" descr="4 Fascinating Psychological Theories ...">
            <a:extLst>
              <a:ext uri="{FF2B5EF4-FFF2-40B4-BE49-F238E27FC236}">
                <a16:creationId xmlns:a16="http://schemas.microsoft.com/office/drawing/2014/main" id="{E5CA7EF1-0A59-8558-E7B5-D619C6DA5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217" y="4614846"/>
            <a:ext cx="2847679" cy="213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119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430A-2151-463A-AF22-35141E5BF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18" y="389794"/>
            <a:ext cx="11658600" cy="1396476"/>
          </a:xfrm>
        </p:spPr>
        <p:txBody>
          <a:bodyPr>
            <a:normAutofit/>
          </a:bodyPr>
          <a:lstStyle/>
          <a:p>
            <a:pPr algn="ctr"/>
            <a:r>
              <a:rPr lang="en-US" sz="5400" b="1" spc="1000" dirty="0">
                <a:solidFill>
                  <a:srgbClr val="B2292E"/>
                </a:solidFill>
              </a:rPr>
              <a:t>Creating a Gratitude Practice</a:t>
            </a:r>
            <a:endParaRPr lang="en-US" sz="5400" b="1" dirty="0">
              <a:solidFill>
                <a:srgbClr val="B2292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244FD-B05F-4100-878D-D5C78DB5B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237" y="1361209"/>
            <a:ext cx="11103525" cy="52797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000" spc="500" dirty="0">
              <a:solidFill>
                <a:srgbClr val="B2292E"/>
              </a:solidFill>
            </a:endParaRPr>
          </a:p>
          <a:p>
            <a:pPr marL="0" indent="0" algn="ctr">
              <a:buNone/>
            </a:pPr>
            <a:r>
              <a:rPr lang="en-US" sz="3600" spc="500" dirty="0">
                <a:solidFill>
                  <a:srgbClr val="B2292E"/>
                </a:solidFill>
                <a:latin typeface="Aptos" panose="020B0004020202020204" pitchFamily="34" charset="0"/>
              </a:rPr>
              <a:t>A gratitude practice can be a simple yet POWERFUL way to improve mental well-being, increase resilience, and foster a positive outlook on life.</a:t>
            </a:r>
          </a:p>
          <a:p>
            <a:pPr marL="0" indent="0" algn="ctr">
              <a:buNone/>
            </a:pPr>
            <a:endParaRPr lang="en-US" sz="3600" spc="500" dirty="0">
              <a:solidFill>
                <a:srgbClr val="B2292E"/>
              </a:solidFill>
            </a:endParaRPr>
          </a:p>
        </p:txBody>
      </p: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AC9277F4-2E4E-47A8-9FDE-71EAFEF27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549" y="5542175"/>
            <a:ext cx="2213236" cy="1269573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AFFFFAB-DA95-29DD-7B0C-509246682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64" y="4242771"/>
            <a:ext cx="3684171" cy="193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D3E7A1D-9040-0AA8-E8AF-55674C7C1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572" y="4139292"/>
            <a:ext cx="2442595" cy="163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84,853 Gratitude Stock Photos - Free ...">
            <a:extLst>
              <a:ext uri="{FF2B5EF4-FFF2-40B4-BE49-F238E27FC236}">
                <a16:creationId xmlns:a16="http://schemas.microsoft.com/office/drawing/2014/main" id="{7165ADEB-54AA-B4E7-AF4A-D0613E0E0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402" y="4405621"/>
            <a:ext cx="3279470" cy="218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04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2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430A-2151-463A-AF22-35141E5BF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809" y="2026226"/>
            <a:ext cx="10546773" cy="3948547"/>
          </a:xfrm>
        </p:spPr>
        <p:txBody>
          <a:bodyPr>
            <a:no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6600" b="1" spc="1000" dirty="0">
                <a:solidFill>
                  <a:schemeClr val="bg1"/>
                </a:solidFill>
              </a:rPr>
              <a:t>         </a:t>
            </a:r>
            <a:br>
              <a:rPr lang="en-US" sz="6600" b="1" spc="1000" dirty="0">
                <a:solidFill>
                  <a:schemeClr val="bg1"/>
                </a:solidFill>
              </a:rPr>
            </a:br>
            <a:r>
              <a:rPr lang="en-US" sz="6600" b="1" spc="1000" dirty="0">
                <a:solidFill>
                  <a:schemeClr val="bg1"/>
                </a:solidFill>
              </a:rPr>
              <a:t>			Perspective</a:t>
            </a:r>
            <a:br>
              <a:rPr lang="en-US" sz="2800" b="1" spc="1000" dirty="0">
                <a:solidFill>
                  <a:schemeClr val="bg1"/>
                </a:solidFill>
              </a:rPr>
            </a:br>
            <a:br>
              <a:rPr lang="en-US" sz="3200" spc="1000" dirty="0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en-U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Perspective</a:t>
            </a: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shapes how we interpret experiences, influences our emotions, and affects our overall outlook on life.</a:t>
            </a:r>
            <a:b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Role of Perspective in Gratitude: </a:t>
            </a:r>
            <a:b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Scarcity vs. Abundance Mindset</a:t>
            </a:r>
            <a:b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Reframing Experiences</a:t>
            </a:r>
            <a:b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6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E0BD61E9-395C-4E7C-9024-8D7ACDDDA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651" y="5731405"/>
            <a:ext cx="2213236" cy="1269204"/>
          </a:xfrm>
          <a:prstGeom prst="rect">
            <a:avLst/>
          </a:prstGeom>
        </p:spPr>
      </p:pic>
      <p:pic>
        <p:nvPicPr>
          <p:cNvPr id="4098" name="Picture 2" descr="change your perspective ...">
            <a:extLst>
              <a:ext uri="{FF2B5EF4-FFF2-40B4-BE49-F238E27FC236}">
                <a16:creationId xmlns:a16="http://schemas.microsoft.com/office/drawing/2014/main" id="{33609297-D582-644E-82D9-4687EBF71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237" y="143314"/>
            <a:ext cx="286702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EEING LIFE FROM A DIFFERENT PERSPECTIVE">
            <a:extLst>
              <a:ext uri="{FF2B5EF4-FFF2-40B4-BE49-F238E27FC236}">
                <a16:creationId xmlns:a16="http://schemas.microsoft.com/office/drawing/2014/main" id="{6C60001B-759A-2880-F820-D61278B86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742" y="3596931"/>
            <a:ext cx="3965048" cy="226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ow does our perspective change things ...">
            <a:extLst>
              <a:ext uri="{FF2B5EF4-FFF2-40B4-BE49-F238E27FC236}">
                <a16:creationId xmlns:a16="http://schemas.microsoft.com/office/drawing/2014/main" id="{EDEB0616-1531-AC8E-060D-F99BC2569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06" y="146558"/>
            <a:ext cx="2385483" cy="158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596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430A-2151-463A-AF22-35141E5BF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spc="1000" dirty="0">
                <a:solidFill>
                  <a:schemeClr val="bg1"/>
                </a:solidFill>
              </a:rPr>
              <a:t>Let’s have some fun!</a:t>
            </a:r>
            <a:endParaRPr lang="en-US" sz="6600" b="1" dirty="0">
              <a:solidFill>
                <a:schemeClr val="bg1"/>
              </a:solidFill>
            </a:endParaRP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D4573C75-8C53-4EF1-A2C5-B6F2EE2AA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651" y="5731405"/>
            <a:ext cx="2213236" cy="1269204"/>
          </a:xfrm>
          <a:prstGeom prst="rect">
            <a:avLst/>
          </a:prstGeom>
        </p:spPr>
      </p:pic>
      <p:pic>
        <p:nvPicPr>
          <p:cNvPr id="7" name="awarenesstestvideo">
            <a:hlinkClick r:id="" action="ppaction://media"/>
            <a:extLst>
              <a:ext uri="{FF2B5EF4-FFF2-40B4-BE49-F238E27FC236}">
                <a16:creationId xmlns:a16="http://schemas.microsoft.com/office/drawing/2014/main" id="{12C40594-F2DD-4B15-8820-9B238C479B2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95108" y="1825625"/>
            <a:ext cx="5801783" cy="4351338"/>
          </a:xfrm>
        </p:spPr>
      </p:pic>
    </p:spTree>
    <p:extLst>
      <p:ext uri="{BB962C8B-B14F-4D97-AF65-F5344CB8AC3E}">
        <p14:creationId xmlns:p14="http://schemas.microsoft.com/office/powerpoint/2010/main" val="217651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812A7B-E442-4FCF-BBBB-C8F2FFC1E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B83C5-A9D1-FD1A-EAD2-74FFF8E7B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63" y="311728"/>
            <a:ext cx="11804071" cy="1269573"/>
          </a:xfrm>
        </p:spPr>
        <p:txBody>
          <a:bodyPr>
            <a:normAutofit/>
          </a:bodyPr>
          <a:lstStyle/>
          <a:p>
            <a:pPr algn="ctr"/>
            <a:r>
              <a:rPr lang="en-US" sz="4800" b="1" spc="1000" dirty="0">
                <a:solidFill>
                  <a:srgbClr val="7030A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Balancing Gratitude &amp; Realism</a:t>
            </a:r>
            <a:endParaRPr lang="en-US" sz="4800" b="1" dirty="0">
              <a:solidFill>
                <a:srgbClr val="7030A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8CAD1-B238-3010-069F-6F296A240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66" y="1485900"/>
            <a:ext cx="7072743" cy="50603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br>
              <a:rPr lang="en-US" sz="3200" kern="100" dirty="0">
                <a:solidFill>
                  <a:srgbClr val="7030A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3200" kern="100" dirty="0">
                <a:solidFill>
                  <a:srgbClr val="7030A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Gratitude does not mean ignoring problems. It allows for both </a:t>
            </a:r>
            <a:r>
              <a:rPr lang="en-US" sz="3200" b="1" u="sng" kern="100" dirty="0">
                <a:solidFill>
                  <a:srgbClr val="7030A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acknowledging difficulties</a:t>
            </a:r>
            <a:r>
              <a:rPr lang="en-US" sz="3200" u="sng" kern="100" dirty="0">
                <a:solidFill>
                  <a:srgbClr val="7030A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>
                <a:solidFill>
                  <a:srgbClr val="7030A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</a:t>
            </a:r>
            <a:r>
              <a:rPr lang="en-US" sz="3200" b="1" u="sng" kern="100" dirty="0">
                <a:solidFill>
                  <a:srgbClr val="7030A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finding appreciation where possible</a:t>
            </a:r>
            <a:r>
              <a:rPr lang="en-US" sz="3200" u="sng" kern="100" dirty="0">
                <a:solidFill>
                  <a:srgbClr val="7030A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br>
              <a:rPr lang="en-US" sz="3200" kern="100" dirty="0">
                <a:solidFill>
                  <a:srgbClr val="7030A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3200" kern="100" dirty="0">
                <a:solidFill>
                  <a:srgbClr val="7030A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balanced perspective integrates gratitude without invalidating real struggles.</a:t>
            </a:r>
            <a:endParaRPr lang="en-US" sz="3200" spc="500" dirty="0">
              <a:solidFill>
                <a:srgbClr val="7030A0"/>
              </a:solidFill>
              <a:latin typeface="Aptos" panose="020B0004020202020204" pitchFamily="34" charset="0"/>
            </a:endParaRPr>
          </a:p>
        </p:txBody>
      </p: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EDEBD024-DE80-E725-C087-56FD65D721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863" y="5810932"/>
            <a:ext cx="2069489" cy="1187116"/>
          </a:xfrm>
          <a:prstGeom prst="rect">
            <a:avLst/>
          </a:prstGeom>
        </p:spPr>
      </p:pic>
      <p:pic>
        <p:nvPicPr>
          <p:cNvPr id="2054" name="Picture 6" descr="Finding Balance - Yin Yang Symbol - Taijitu - Spiritual Art">
            <a:extLst>
              <a:ext uri="{FF2B5EF4-FFF2-40B4-BE49-F238E27FC236}">
                <a16:creationId xmlns:a16="http://schemas.microsoft.com/office/drawing/2014/main" id="{98A83D83-1DCA-D4D9-BA75-C9F54DB53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304" y="1628037"/>
            <a:ext cx="4182895" cy="418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43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430A-2151-463A-AF22-35141E5BF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5" y="197428"/>
            <a:ext cx="11845636" cy="1392382"/>
          </a:xfrm>
        </p:spPr>
        <p:txBody>
          <a:bodyPr>
            <a:normAutofit/>
          </a:bodyPr>
          <a:lstStyle/>
          <a:p>
            <a:pPr algn="ctr"/>
            <a:r>
              <a:rPr lang="en-US" sz="5400" b="1" spc="1000" dirty="0">
                <a:solidFill>
                  <a:schemeClr val="bg1"/>
                </a:solidFill>
              </a:rPr>
              <a:t>Change the Game </a:t>
            </a:r>
            <a:r>
              <a:rPr lang="en-US" sz="5400" b="1" u="sng" spc="1000" dirty="0">
                <a:solidFill>
                  <a:schemeClr val="bg1"/>
                </a:solidFill>
              </a:rPr>
              <a:t>NOW</a:t>
            </a:r>
            <a:endParaRPr lang="en-US" sz="5400" b="1" u="sng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244FD-B05F-4100-878D-D5C78DB5B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158" y="1589809"/>
            <a:ext cx="7219507" cy="4587154"/>
          </a:xfrm>
        </p:spPr>
        <p:txBody>
          <a:bodyPr>
            <a:normAutofit fontScale="85000" lnSpcReduction="20000"/>
          </a:bodyPr>
          <a:lstStyle/>
          <a:p>
            <a:r>
              <a:rPr lang="en-US" spc="500" dirty="0">
                <a:solidFill>
                  <a:schemeClr val="bg1"/>
                </a:solidFill>
                <a:latin typeface="Aptos" panose="020B0004020202020204" pitchFamily="34" charset="0"/>
              </a:rPr>
              <a:t>Commit to beginning some type of gratitude practice starting NOW!</a:t>
            </a:r>
          </a:p>
          <a:p>
            <a:pPr algn="ctr"/>
            <a:endParaRPr lang="en-US" spc="5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en-US" spc="500" dirty="0">
                <a:solidFill>
                  <a:schemeClr val="bg1"/>
                </a:solidFill>
                <a:latin typeface="Aptos" panose="020B0004020202020204" pitchFamily="34" charset="0"/>
              </a:rPr>
              <a:t>Mix it up until you find your vibe!</a:t>
            </a:r>
          </a:p>
          <a:p>
            <a:pPr algn="ctr"/>
            <a:endParaRPr lang="en-US" spc="5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en-US" spc="500" dirty="0">
                <a:solidFill>
                  <a:schemeClr val="bg1"/>
                </a:solidFill>
                <a:latin typeface="Aptos" panose="020B0004020202020204" pitchFamily="34" charset="0"/>
              </a:rPr>
              <a:t>Tell someone you care about how grateful you are for them TODAY and WHY!</a:t>
            </a:r>
          </a:p>
          <a:p>
            <a:pPr marL="0" indent="0" algn="ctr">
              <a:buNone/>
            </a:pPr>
            <a:endParaRPr lang="en-US" spc="5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en-US" spc="500" dirty="0">
                <a:solidFill>
                  <a:schemeClr val="bg1"/>
                </a:solidFill>
                <a:latin typeface="Aptos" panose="020B0004020202020204" pitchFamily="34" charset="0"/>
              </a:rPr>
              <a:t>Ask yourself if you are carrying around a negative perspective. If the answer is yes, allow yourself to explore a new, more positive perspective. </a:t>
            </a:r>
          </a:p>
          <a:p>
            <a:pPr marL="0" indent="0" algn="ctr">
              <a:buNone/>
            </a:pPr>
            <a:endParaRPr lang="en-US" spc="5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0" indent="0" algn="ctr">
              <a:buNone/>
            </a:pPr>
            <a:endParaRPr lang="en-US" spc="5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2400" spc="5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2400" spc="500" dirty="0">
              <a:solidFill>
                <a:schemeClr val="bg1"/>
              </a:solidFill>
            </a:endParaRPr>
          </a:p>
          <a:p>
            <a:pPr algn="ctr"/>
            <a:endParaRPr lang="en-US" sz="2400" spc="500" dirty="0">
              <a:solidFill>
                <a:schemeClr val="bg1"/>
              </a:solidFill>
            </a:endParaRPr>
          </a:p>
          <a:p>
            <a:pPr algn="ctr"/>
            <a:endParaRPr lang="en-US" sz="2400" spc="500" dirty="0">
              <a:solidFill>
                <a:schemeClr val="bg1"/>
              </a:solidFill>
            </a:endParaRP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DA3A6496-725D-43FE-BFBD-C41CA59D59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651" y="5731405"/>
            <a:ext cx="2213236" cy="1269204"/>
          </a:xfrm>
          <a:prstGeom prst="rect">
            <a:avLst/>
          </a:prstGeom>
        </p:spPr>
      </p:pic>
      <p:pic>
        <p:nvPicPr>
          <p:cNvPr id="6" name="Picture 5" descr="A heart shaped ceramic decoration with a small heart and a small heart&#10;&#10;AI-generated content may be incorrect.">
            <a:extLst>
              <a:ext uri="{FF2B5EF4-FFF2-40B4-BE49-F238E27FC236}">
                <a16:creationId xmlns:a16="http://schemas.microsoft.com/office/drawing/2014/main" id="{C26622CA-0E7E-C2C9-6EF8-43DD921E9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4546">
            <a:off x="7735678" y="2133646"/>
            <a:ext cx="3946885" cy="279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02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430A-2151-463A-AF22-35141E5BF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spc="1000" dirty="0">
                <a:solidFill>
                  <a:schemeClr val="bg1"/>
                </a:solidFill>
              </a:rPr>
              <a:t>EFT Tapping</a:t>
            </a:r>
            <a:endParaRPr lang="en-US" sz="6600" b="1" dirty="0">
              <a:solidFill>
                <a:schemeClr val="bg1"/>
              </a:solidFill>
            </a:endParaRPr>
          </a:p>
        </p:txBody>
      </p:sp>
      <p:pic>
        <p:nvPicPr>
          <p:cNvPr id="6" name="Content Placeholder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3C5FD06-5BB7-45CD-9FC3-9D5415E866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07" y="1894410"/>
            <a:ext cx="5755493" cy="3836995"/>
          </a:xfrm>
        </p:spPr>
      </p:pic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DA3A6496-725D-43FE-BFBD-C41CA59D59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651" y="5731405"/>
            <a:ext cx="2213236" cy="1269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FD7037-7238-442A-8086-27C6FA4579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5" r="22750"/>
          <a:stretch/>
        </p:blipFill>
        <p:spPr>
          <a:xfrm>
            <a:off x="838200" y="1662873"/>
            <a:ext cx="4063056" cy="457219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1282553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5724</TotalTime>
  <Words>286</Words>
  <Application>Microsoft Office PowerPoint</Application>
  <PresentationFormat>Widescreen</PresentationFormat>
  <Paragraphs>40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Office Theme</vt:lpstr>
      <vt:lpstr>PowerPoint Presentation</vt:lpstr>
      <vt:lpstr>PowerPoint Presentation</vt:lpstr>
      <vt:lpstr>Understanding Gratitude</vt:lpstr>
      <vt:lpstr>Creating a Gratitude Practice</vt:lpstr>
      <vt:lpstr>             Perspective  Perspective shapes how we interpret experiences, influences our emotions, and affects our overall outlook on life.  The Role of Perspective in Gratitude:     Scarcity vs. Abundance Mindset    Reframing Experiences    </vt:lpstr>
      <vt:lpstr>Let’s have some fun!</vt:lpstr>
      <vt:lpstr>Balancing Gratitude &amp; Realism</vt:lpstr>
      <vt:lpstr>Change the Game NOW</vt:lpstr>
      <vt:lpstr>EFT Tapping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McNamara</dc:creator>
  <cp:lastModifiedBy>Erin Mahoney</cp:lastModifiedBy>
  <cp:revision>117</cp:revision>
  <dcterms:created xsi:type="dcterms:W3CDTF">2019-01-11T19:02:09Z</dcterms:created>
  <dcterms:modified xsi:type="dcterms:W3CDTF">2025-03-05T04:06:20Z</dcterms:modified>
</cp:coreProperties>
</file>